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348101da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348101d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348101da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348101da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348101da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348101da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348101da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348101da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348101da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348101da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48101da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348101da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hu.wikipedia.org/wiki/Hossz%C3%BAsz%C3%A1rny%C3%BA_b%C3%A1ln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hu.wikipedia.org/wiki/Mut%C3%A1ci%C3%B3" TargetMode="External"/><Relationship Id="rId5" Type="http://schemas.openxmlformats.org/officeDocument/2006/relationships/hyperlink" Target="https://hu.wikipedia.org/wiki/Alfaj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Állati rekordok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Készítette:Orsós Vivien Georgina,Gregor Luca Kinga,Pozsegovits Anna</a:t>
            </a:r>
            <a:endParaRPr baseline="30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834100" y="468500"/>
            <a:ext cx="49143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világ legnagyobb bálnája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31975" y="1196150"/>
            <a:ext cx="42603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A kék bálna a 30 méteres hosszával és a 173 tonnás testtömegével a </a:t>
            </a:r>
            <a:r>
              <a:rPr lang="hu">
                <a:solidFill>
                  <a:srgbClr val="040C28"/>
                </a:solidFill>
                <a:highlight>
                  <a:srgbClr val="FFFFFF"/>
                </a:highlight>
              </a:rPr>
              <a:t>legnagyobb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ismert állat, ami valaha is létezett. Teste hosszú és karcsú, többféle kékesszürke árnyalattal.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275" y="1482925"/>
            <a:ext cx="4117699" cy="274443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31975" y="3189775"/>
            <a:ext cx="3568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rgbClr val="202122"/>
                </a:solidFill>
                <a:highlight>
                  <a:srgbClr val="FFFFFF"/>
                </a:highlight>
              </a:rPr>
              <a:t>A kék bálna a barázdásbálna-félék családjába tartozik, abba a családba, amelynek tagja a </a:t>
            </a:r>
            <a:r>
              <a:rPr lang="hu" sz="17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hosszúszárnyú bálna</a:t>
            </a:r>
            <a:r>
              <a:rPr lang="hu" sz="170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r>
              <a:rPr lang="hu" sz="17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világ leggyorsabb állata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41925" y="1088625"/>
            <a:ext cx="3874800" cy="31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A gepárd a </a:t>
            </a:r>
            <a:r>
              <a:rPr lang="hu">
                <a:solidFill>
                  <a:srgbClr val="040C28"/>
                </a:solidFill>
                <a:highlight>
                  <a:srgbClr val="FFFFFF"/>
                </a:highlight>
              </a:rPr>
              <a:t>leggyorsabb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szárazföldi emlős. Maximális sebessége egyes kutatások szerint rövid távon eléri a 110–120 km/óra sebességet, mások szerint viszont csak a 93 km/órát.</a:t>
            </a:r>
            <a:endParaRPr sz="21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300" y="1192613"/>
            <a:ext cx="4302126" cy="24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81425" y="2784775"/>
            <a:ext cx="3595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rgbClr val="202122"/>
                </a:solidFill>
                <a:highlight>
                  <a:srgbClr val="FFFFFF"/>
                </a:highlight>
              </a:rPr>
              <a:t>A gepárdoknál előfordul a ritkás mintázatú </a:t>
            </a:r>
            <a:r>
              <a:rPr lang="hu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mutáció</a:t>
            </a:r>
            <a:r>
              <a:rPr lang="hu" sz="1800">
                <a:solidFill>
                  <a:srgbClr val="202122"/>
                </a:solidFill>
                <a:highlight>
                  <a:srgbClr val="FFFFFF"/>
                </a:highlight>
              </a:rPr>
              <a:t>, illetve a nagyobb, foltszerű, összeolvadó pettyekkel mintázott változat, mely </a:t>
            </a:r>
            <a:r>
              <a:rPr i="1" lang="hu" sz="1800">
                <a:solidFill>
                  <a:srgbClr val="202122"/>
                </a:solidFill>
                <a:highlight>
                  <a:srgbClr val="FFFFFF"/>
                </a:highlight>
              </a:rPr>
              <a:t>királygepárd</a:t>
            </a:r>
            <a:r>
              <a:rPr lang="hu" sz="1800">
                <a:solidFill>
                  <a:srgbClr val="202122"/>
                </a:solidFill>
                <a:highlight>
                  <a:srgbClr val="FFFFFF"/>
                </a:highlight>
              </a:rPr>
              <a:t> néven ismert. Egykor külön </a:t>
            </a:r>
            <a:r>
              <a:rPr lang="hu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alfajnak</a:t>
            </a:r>
            <a:r>
              <a:rPr lang="hu" sz="1800">
                <a:solidFill>
                  <a:srgbClr val="202122"/>
                </a:solidFill>
                <a:highlight>
                  <a:srgbClr val="FFFFFF"/>
                </a:highlight>
              </a:rPr>
              <a:t> tartották, ám ez csupán az afrikai gepárd egyik ritka színváltozata.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Legkisebb állat a világon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08925"/>
            <a:ext cx="4094100" cy="3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Márpedig a 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nyálkaspórásoknál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ma nem ismerünk kisebb állatokat: ezeknek a medúzaszerű, halakban vagy gerincesekben élő apró parazitáknak a legtöbb faja nem nő nagyobbra 20 mikrométernél. </a:t>
            </a:r>
            <a:r>
              <a:rPr lang="hu">
                <a:solidFill>
                  <a:srgbClr val="040C28"/>
                </a:solidFill>
                <a:highlight>
                  <a:srgbClr val="FFFFFF"/>
                </a:highlight>
              </a:rPr>
              <a:t>A legkisebb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ismert nyálkaspórás, egyben </a:t>
            </a:r>
            <a:r>
              <a:rPr lang="hu">
                <a:solidFill>
                  <a:srgbClr val="040C28"/>
                </a:solidFill>
                <a:highlight>
                  <a:srgbClr val="FFFFFF"/>
                </a:highlight>
              </a:rPr>
              <a:t>a legkisebb állat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pedig a Myxobolus nembe tartozó Myxobolus shekel.</a:t>
            </a:r>
            <a:endParaRPr sz="21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08925"/>
            <a:ext cx="4094100" cy="2725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78775" y="1436350"/>
            <a:ext cx="465000" cy="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 világ legnagyobb teknőse</a:t>
            </a:r>
            <a:endParaRPr b="1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260300" cy="3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A </a:t>
            </a:r>
            <a:r>
              <a:rPr lang="hu">
                <a:solidFill>
                  <a:srgbClr val="040C28"/>
                </a:solidFill>
                <a:highlight>
                  <a:srgbClr val="FFFFFF"/>
                </a:highlight>
              </a:rPr>
              <a:t>legnagyobb</a:t>
            </a:r>
            <a:r>
              <a:rPr lang="hu">
                <a:solidFill>
                  <a:srgbClr val="1F1F1F"/>
                </a:solidFill>
                <a:highlight>
                  <a:srgbClr val="FFFFFF"/>
                </a:highlight>
              </a:rPr>
              <a:t> ma élő szárazföldi teknősfaj, amelyet óriás voltának hangsúlyozásaként elefántteknősnek is hívnak. Testtömege akár 400 kilogramm, testhossza pedig akár 187 cm hosszú is lehet fejétől a farkáig. Súlyos teknőjének alakja mutatja, milyen élőhelyen él.</a:t>
            </a:r>
            <a:endParaRPr sz="23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225" y="211800"/>
            <a:ext cx="4012725" cy="261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325" y="3048621"/>
            <a:ext cx="2986126" cy="18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/>
              <a:t>A világ legcukibb állata</a:t>
            </a:r>
            <a:endParaRPr b="1"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18975" y="1131050"/>
            <a:ext cx="392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2400">
                <a:solidFill>
                  <a:srgbClr val="1F1F1F"/>
                </a:solidFill>
                <a:highlight>
                  <a:srgbClr val="FFFFFF"/>
                </a:highlight>
              </a:rPr>
              <a:t>A quokka vagy kurtafarkú kenguru </a:t>
            </a:r>
            <a:r>
              <a:rPr lang="hu" sz="2400">
                <a:solidFill>
                  <a:srgbClr val="040C28"/>
                </a:solidFill>
                <a:highlight>
                  <a:srgbClr val="FFFFFF"/>
                </a:highlight>
              </a:rPr>
              <a:t>a világ</a:t>
            </a:r>
            <a:r>
              <a:rPr lang="hu" sz="2400">
                <a:solidFill>
                  <a:srgbClr val="1F1F1F"/>
                </a:solidFill>
                <a:highlight>
                  <a:srgbClr val="FFFFFF"/>
                </a:highlight>
              </a:rPr>
              <a:t> egyik </a:t>
            </a:r>
            <a:r>
              <a:rPr lang="hu" sz="2400">
                <a:solidFill>
                  <a:srgbClr val="040C28"/>
                </a:solidFill>
                <a:highlight>
                  <a:srgbClr val="FFFFFF"/>
                </a:highlight>
              </a:rPr>
              <a:t>legcukibb állata</a:t>
            </a:r>
            <a:r>
              <a:rPr lang="hu" sz="2400">
                <a:solidFill>
                  <a:srgbClr val="1F1F1F"/>
                </a:solidFill>
                <a:highlight>
                  <a:srgbClr val="FFFFFF"/>
                </a:highlight>
              </a:rPr>
              <a:t>. Állandóan mosolyog, rendkívül fotogén, és a cukiság megtestesítője.</a:t>
            </a:r>
            <a:endParaRPr sz="27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150" y="1245075"/>
            <a:ext cx="4791726" cy="273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