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Lst>
  <p:sldSz cy="5143500" cx="9144000"/>
  <p:notesSz cx="6858000" cy="9144000"/>
  <p:embeddedFontLst>
    <p:embeddedFont>
      <p:font typeface="Roboto"/>
      <p:regular r:id="rId12"/>
      <p:bold r:id="rId13"/>
      <p:italic r:id="rId14"/>
      <p:boldItalic r:id="rId15"/>
    </p:embeddedFont>
    <p:embeddedFont>
      <p:font typeface="Merriweather"/>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Roboto-bold.fntdata"/><Relationship Id="rId12" Type="http://schemas.openxmlformats.org/officeDocument/2006/relationships/font" Target="fonts/Roboto-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Roboto-boldItalic.fntdata"/><Relationship Id="rId14" Type="http://schemas.openxmlformats.org/officeDocument/2006/relationships/font" Target="fonts/Roboto-italic.fntdata"/><Relationship Id="rId17" Type="http://schemas.openxmlformats.org/officeDocument/2006/relationships/font" Target="fonts/Merriweather-bold.fntdata"/><Relationship Id="rId16" Type="http://schemas.openxmlformats.org/officeDocument/2006/relationships/font" Target="fonts/Merriweather-regular.fntdata"/><Relationship Id="rId5" Type="http://schemas.openxmlformats.org/officeDocument/2006/relationships/notesMaster" Target="notesMasters/notesMaster1.xml"/><Relationship Id="rId19" Type="http://schemas.openxmlformats.org/officeDocument/2006/relationships/font" Target="fonts/Merriweather-boldItalic.fntdata"/><Relationship Id="rId6" Type="http://schemas.openxmlformats.org/officeDocument/2006/relationships/slide" Target="slides/slide1.xml"/><Relationship Id="rId18" Type="http://schemas.openxmlformats.org/officeDocument/2006/relationships/font" Target="fonts/Merriweather-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343483e84a9_0_2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343483e84a9_0_2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343483e84a9_1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343483e84a9_1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343a42b1dbf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343a42b1dbf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343a42b1dbf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343a42b1dbf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343a42b1dbf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343a42b1dbf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125" y="0"/>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1" name="Google Shape;11;p2"/>
          <p:cNvSpPr txBox="1"/>
          <p:nvPr>
            <p:ph type="ctrTitle"/>
          </p:nvPr>
        </p:nvSpPr>
        <p:spPr>
          <a:xfrm>
            <a:off x="311700" y="539725"/>
            <a:ext cx="8520600" cy="12825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2" name="Google Shape;12;p2"/>
          <p:cNvSpPr txBox="1"/>
          <p:nvPr>
            <p:ph idx="1" type="subTitle"/>
          </p:nvPr>
        </p:nvSpPr>
        <p:spPr>
          <a:xfrm>
            <a:off x="311700" y="1878560"/>
            <a:ext cx="4242600" cy="7383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h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54" name="Shape 54"/>
        <p:cNvGrpSpPr/>
        <p:nvPr/>
      </p:nvGrpSpPr>
      <p:grpSpPr>
        <a:xfrm>
          <a:off x="0" y="0"/>
          <a:ext cx="0" cy="0"/>
          <a:chOff x="0" y="0"/>
          <a:chExt cx="0" cy="0"/>
        </a:xfrm>
      </p:grpSpPr>
      <p:sp>
        <p:nvSpPr>
          <p:cNvPr id="55" name="Google Shape;55;p11"/>
          <p:cNvSpPr txBox="1"/>
          <p:nvPr>
            <p:ph hasCustomPrompt="1" type="title"/>
          </p:nvPr>
        </p:nvSpPr>
        <p:spPr>
          <a:xfrm>
            <a:off x="311750" y="831175"/>
            <a:ext cx="5334900" cy="12447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p:nvPr>
            <p:ph idx="1" type="body"/>
          </p:nvPr>
        </p:nvSpPr>
        <p:spPr>
          <a:xfrm>
            <a:off x="311700" y="2121425"/>
            <a:ext cx="5334900" cy="942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0"/>
              </a:spcBef>
              <a:spcAft>
                <a:spcPts val="0"/>
              </a:spcAft>
              <a:buClr>
                <a:schemeClr val="accent2"/>
              </a:buClr>
              <a:buSzPts val="1100"/>
              <a:buChar char="○"/>
              <a:defRPr>
                <a:solidFill>
                  <a:schemeClr val="accent2"/>
                </a:solidFill>
              </a:defRPr>
            </a:lvl2pPr>
            <a:lvl3pPr indent="-298450" lvl="2" marL="1371600">
              <a:spcBef>
                <a:spcPts val="0"/>
              </a:spcBef>
              <a:spcAft>
                <a:spcPts val="0"/>
              </a:spcAft>
              <a:buClr>
                <a:schemeClr val="accent2"/>
              </a:buClr>
              <a:buSzPts val="1100"/>
              <a:buChar char="■"/>
              <a:defRPr>
                <a:solidFill>
                  <a:schemeClr val="accent2"/>
                </a:solidFill>
              </a:defRPr>
            </a:lvl3pPr>
            <a:lvl4pPr indent="-298450" lvl="3" marL="1828800">
              <a:spcBef>
                <a:spcPts val="0"/>
              </a:spcBef>
              <a:spcAft>
                <a:spcPts val="0"/>
              </a:spcAft>
              <a:buClr>
                <a:schemeClr val="accent2"/>
              </a:buClr>
              <a:buSzPts val="1100"/>
              <a:buChar char="●"/>
              <a:defRPr>
                <a:solidFill>
                  <a:schemeClr val="accent2"/>
                </a:solidFill>
              </a:defRPr>
            </a:lvl4pPr>
            <a:lvl5pPr indent="-298450" lvl="4" marL="2286000">
              <a:spcBef>
                <a:spcPts val="0"/>
              </a:spcBef>
              <a:spcAft>
                <a:spcPts val="0"/>
              </a:spcAft>
              <a:buClr>
                <a:schemeClr val="accent2"/>
              </a:buClr>
              <a:buSzPts val="1100"/>
              <a:buChar char="○"/>
              <a:defRPr>
                <a:solidFill>
                  <a:schemeClr val="accent2"/>
                </a:solidFill>
              </a:defRPr>
            </a:lvl5pPr>
            <a:lvl6pPr indent="-298450" lvl="5" marL="2743200">
              <a:spcBef>
                <a:spcPts val="0"/>
              </a:spcBef>
              <a:spcAft>
                <a:spcPts val="0"/>
              </a:spcAft>
              <a:buClr>
                <a:schemeClr val="accent2"/>
              </a:buClr>
              <a:buSzPts val="1100"/>
              <a:buChar char="■"/>
              <a:defRPr>
                <a:solidFill>
                  <a:schemeClr val="accent2"/>
                </a:solidFill>
              </a:defRPr>
            </a:lvl6pPr>
            <a:lvl7pPr indent="-298450" lvl="6" marL="3200400">
              <a:spcBef>
                <a:spcPts val="0"/>
              </a:spcBef>
              <a:spcAft>
                <a:spcPts val="0"/>
              </a:spcAft>
              <a:buClr>
                <a:schemeClr val="accent2"/>
              </a:buClr>
              <a:buSzPts val="1100"/>
              <a:buChar char="●"/>
              <a:defRPr>
                <a:solidFill>
                  <a:schemeClr val="accent2"/>
                </a:solidFill>
              </a:defRPr>
            </a:lvl7pPr>
            <a:lvl8pPr indent="-298450" lvl="7" marL="3657600">
              <a:spcBef>
                <a:spcPts val="0"/>
              </a:spcBef>
              <a:spcAft>
                <a:spcPts val="0"/>
              </a:spcAft>
              <a:buClr>
                <a:schemeClr val="accent2"/>
              </a:buClr>
              <a:buSzPts val="1100"/>
              <a:buChar char="○"/>
              <a:defRPr>
                <a:solidFill>
                  <a:schemeClr val="accent2"/>
                </a:solidFill>
              </a:defRPr>
            </a:lvl8pPr>
            <a:lvl9pPr indent="-298450" lvl="8" marL="4114800">
              <a:spcBef>
                <a:spcPts val="0"/>
              </a:spcBef>
              <a:spcAft>
                <a:spcPts val="0"/>
              </a:spcAft>
              <a:buClr>
                <a:schemeClr val="accent2"/>
              </a:buClr>
              <a:buSzPts val="1100"/>
              <a:buChar char="■"/>
              <a:defRPr>
                <a:solidFill>
                  <a:schemeClr val="accent2"/>
                </a:solidFill>
              </a:defRPr>
            </a:lvl9pPr>
          </a:lstStyle>
          <a:p/>
        </p:txBody>
      </p:sp>
      <p:sp>
        <p:nvSpPr>
          <p:cNvPr id="57" name="Google Shape;5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h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8" name="Shape 58"/>
        <p:cNvGrpSpPr/>
        <p:nvPr/>
      </p:nvGrpSpPr>
      <p:grpSpPr>
        <a:xfrm>
          <a:off x="0" y="0"/>
          <a:ext cx="0" cy="0"/>
          <a:chOff x="0" y="0"/>
          <a:chExt cx="0" cy="0"/>
        </a:xfrm>
      </p:grpSpPr>
      <p:sp>
        <p:nvSpPr>
          <p:cNvPr id="59" name="Google Shape;5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h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14" name="Shape 14"/>
        <p:cNvGrpSpPr/>
        <p:nvPr/>
      </p:nvGrpSpPr>
      <p:grpSpPr>
        <a:xfrm>
          <a:off x="0" y="0"/>
          <a:ext cx="0" cy="0"/>
          <a:chOff x="0" y="0"/>
          <a:chExt cx="0" cy="0"/>
        </a:xfrm>
      </p:grpSpPr>
      <p:sp>
        <p:nvSpPr>
          <p:cNvPr id="15" name="Google Shape;15;p3"/>
          <p:cNvSpPr/>
          <p:nvPr/>
        </p:nvSpPr>
        <p:spPr>
          <a:xfrm>
            <a:off x="0" y="48099"/>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rect b="b" l="l" r="r" t="t"/>
            <a:pathLst>
              <a:path extrusionOk="0" h="175924" w="365770">
                <a:moveTo>
                  <a:pt x="0" y="0"/>
                </a:moveTo>
                <a:lnTo>
                  <a:pt x="365770" y="0"/>
                </a:lnTo>
                <a:lnTo>
                  <a:pt x="365760" y="70914"/>
                </a:lnTo>
                <a:lnTo>
                  <a:pt x="0" y="175924"/>
                </a:lnTo>
                <a:close/>
              </a:path>
            </a:pathLst>
          </a:custGeom>
          <a:solidFill>
            <a:schemeClr val="accent3"/>
          </a:solidFill>
          <a:ln>
            <a:noFill/>
          </a:ln>
        </p:spPr>
      </p:sp>
      <p:sp>
        <p:nvSpPr>
          <p:cNvPr id="17" name="Google Shape;17;p3"/>
          <p:cNvSpPr txBox="1"/>
          <p:nvPr>
            <p:ph type="title"/>
          </p:nvPr>
        </p:nvSpPr>
        <p:spPr>
          <a:xfrm>
            <a:off x="311700" y="539725"/>
            <a:ext cx="8520600" cy="12825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h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p:nvPr/>
        </p:nvSpPr>
        <p:spPr>
          <a:xfrm>
            <a:off x="0" y="44125"/>
            <a:ext cx="4313625" cy="4399375"/>
          </a:xfrm>
          <a:custGeom>
            <a:rect b="b" l="l" r="r" t="t"/>
            <a:pathLst>
              <a:path extrusionOk="0" h="175975" w="172545">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rect b="b" l="l" r="r" t="t"/>
            <a:pathLst>
              <a:path extrusionOk="0" h="175824" w="172676">
                <a:moveTo>
                  <a:pt x="0" y="6"/>
                </a:moveTo>
                <a:lnTo>
                  <a:pt x="172676" y="0"/>
                </a:lnTo>
                <a:lnTo>
                  <a:pt x="172562" y="126442"/>
                </a:lnTo>
                <a:lnTo>
                  <a:pt x="0" y="175824"/>
                </a:lnTo>
                <a:close/>
              </a:path>
            </a:pathLst>
          </a:custGeom>
          <a:solidFill>
            <a:schemeClr val="dk1"/>
          </a:solidFill>
          <a:ln>
            <a:noFill/>
          </a:ln>
        </p:spPr>
      </p:sp>
      <p:sp>
        <p:nvSpPr>
          <p:cNvPr id="23" name="Google Shape;23;p4"/>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4" name="Google Shape;24;p4"/>
          <p:cNvSpPr txBox="1"/>
          <p:nvPr>
            <p:ph idx="1" type="body"/>
          </p:nvPr>
        </p:nvSpPr>
        <p:spPr>
          <a:xfrm>
            <a:off x="4644675" y="500925"/>
            <a:ext cx="4166400" cy="4098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25" name="Google Shape;25;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h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6"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5"/>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9" name="Google Shape;29;p5"/>
          <p:cNvSpPr txBox="1"/>
          <p:nvPr>
            <p:ph idx="1" type="body"/>
          </p:nvPr>
        </p:nvSpPr>
        <p:spPr>
          <a:xfrm>
            <a:off x="311700" y="1505700"/>
            <a:ext cx="3999900" cy="3076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0" name="Google Shape;30;p5"/>
          <p:cNvSpPr txBox="1"/>
          <p:nvPr>
            <p:ph idx="2" type="body"/>
          </p:nvPr>
        </p:nvSpPr>
        <p:spPr>
          <a:xfrm>
            <a:off x="4832400" y="1505700"/>
            <a:ext cx="3999900" cy="3076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1" name="Google Shape;31;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h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2"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5" name="Google Shape;35;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h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txBox="1"/>
          <p:nvPr>
            <p:ph type="title"/>
          </p:nvPr>
        </p:nvSpPr>
        <p:spPr>
          <a:xfrm>
            <a:off x="311725" y="500925"/>
            <a:ext cx="3127500" cy="18291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9" name="Google Shape;39;p7"/>
          <p:cNvSpPr txBox="1"/>
          <p:nvPr>
            <p:ph idx="1" type="body"/>
          </p:nvPr>
        </p:nvSpPr>
        <p:spPr>
          <a:xfrm>
            <a:off x="311700" y="2390650"/>
            <a:ext cx="3127500" cy="229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0"/>
              </a:spcBef>
              <a:spcAft>
                <a:spcPts val="0"/>
              </a:spcAft>
              <a:buClr>
                <a:schemeClr val="accent2"/>
              </a:buClr>
              <a:buSzPts val="1100"/>
              <a:buChar char="○"/>
              <a:defRPr>
                <a:solidFill>
                  <a:schemeClr val="accent2"/>
                </a:solidFill>
              </a:defRPr>
            </a:lvl2pPr>
            <a:lvl3pPr indent="-298450" lvl="2" marL="1371600">
              <a:spcBef>
                <a:spcPts val="0"/>
              </a:spcBef>
              <a:spcAft>
                <a:spcPts val="0"/>
              </a:spcAft>
              <a:buClr>
                <a:schemeClr val="accent2"/>
              </a:buClr>
              <a:buSzPts val="1100"/>
              <a:buChar char="■"/>
              <a:defRPr>
                <a:solidFill>
                  <a:schemeClr val="accent2"/>
                </a:solidFill>
              </a:defRPr>
            </a:lvl3pPr>
            <a:lvl4pPr indent="-298450" lvl="3" marL="1828800">
              <a:spcBef>
                <a:spcPts val="0"/>
              </a:spcBef>
              <a:spcAft>
                <a:spcPts val="0"/>
              </a:spcAft>
              <a:buClr>
                <a:schemeClr val="accent2"/>
              </a:buClr>
              <a:buSzPts val="1100"/>
              <a:buChar char="●"/>
              <a:defRPr>
                <a:solidFill>
                  <a:schemeClr val="accent2"/>
                </a:solidFill>
              </a:defRPr>
            </a:lvl4pPr>
            <a:lvl5pPr indent="-298450" lvl="4" marL="2286000">
              <a:spcBef>
                <a:spcPts val="0"/>
              </a:spcBef>
              <a:spcAft>
                <a:spcPts val="0"/>
              </a:spcAft>
              <a:buClr>
                <a:schemeClr val="accent2"/>
              </a:buClr>
              <a:buSzPts val="1100"/>
              <a:buChar char="○"/>
              <a:defRPr>
                <a:solidFill>
                  <a:schemeClr val="accent2"/>
                </a:solidFill>
              </a:defRPr>
            </a:lvl5pPr>
            <a:lvl6pPr indent="-298450" lvl="5" marL="2743200">
              <a:spcBef>
                <a:spcPts val="0"/>
              </a:spcBef>
              <a:spcAft>
                <a:spcPts val="0"/>
              </a:spcAft>
              <a:buClr>
                <a:schemeClr val="accent2"/>
              </a:buClr>
              <a:buSzPts val="1100"/>
              <a:buChar char="■"/>
              <a:defRPr>
                <a:solidFill>
                  <a:schemeClr val="accent2"/>
                </a:solidFill>
              </a:defRPr>
            </a:lvl6pPr>
            <a:lvl7pPr indent="-298450" lvl="6" marL="3200400">
              <a:spcBef>
                <a:spcPts val="0"/>
              </a:spcBef>
              <a:spcAft>
                <a:spcPts val="0"/>
              </a:spcAft>
              <a:buClr>
                <a:schemeClr val="accent2"/>
              </a:buClr>
              <a:buSzPts val="1100"/>
              <a:buChar char="●"/>
              <a:defRPr>
                <a:solidFill>
                  <a:schemeClr val="accent2"/>
                </a:solidFill>
              </a:defRPr>
            </a:lvl7pPr>
            <a:lvl8pPr indent="-298450" lvl="7" marL="3657600">
              <a:spcBef>
                <a:spcPts val="0"/>
              </a:spcBef>
              <a:spcAft>
                <a:spcPts val="0"/>
              </a:spcAft>
              <a:buClr>
                <a:schemeClr val="accent2"/>
              </a:buClr>
              <a:buSzPts val="1100"/>
              <a:buChar char="○"/>
              <a:defRPr>
                <a:solidFill>
                  <a:schemeClr val="accent2"/>
                </a:solidFill>
              </a:defRPr>
            </a:lvl8pPr>
            <a:lvl9pPr indent="-298450" lvl="8" marL="4114800">
              <a:spcBef>
                <a:spcPts val="0"/>
              </a:spcBef>
              <a:spcAft>
                <a:spcPts val="0"/>
              </a:spcAft>
              <a:buClr>
                <a:schemeClr val="accent2"/>
              </a:buClr>
              <a:buSzPts val="1100"/>
              <a:buChar char="■"/>
              <a:defRPr>
                <a:solidFill>
                  <a:schemeClr val="accent2"/>
                </a:solidFill>
              </a:defRPr>
            </a:lvl9pPr>
          </a:lstStyle>
          <a:p/>
        </p:txBody>
      </p:sp>
      <p:sp>
        <p:nvSpPr>
          <p:cNvPr id="40" name="Google Shape;40;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h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41" name="Shape 41"/>
        <p:cNvGrpSpPr/>
        <p:nvPr/>
      </p:nvGrpSpPr>
      <p:grpSpPr>
        <a:xfrm>
          <a:off x="0" y="0"/>
          <a:ext cx="0" cy="0"/>
          <a:chOff x="0" y="0"/>
          <a:chExt cx="0" cy="0"/>
        </a:xfrm>
      </p:grpSpPr>
      <p:sp>
        <p:nvSpPr>
          <p:cNvPr id="42" name="Google Shape;42;p8"/>
          <p:cNvSpPr txBox="1"/>
          <p:nvPr>
            <p:ph type="title"/>
          </p:nvPr>
        </p:nvSpPr>
        <p:spPr>
          <a:xfrm>
            <a:off x="311675" y="798600"/>
            <a:ext cx="6247800" cy="3546300"/>
          </a:xfrm>
          <a:prstGeom prst="rect">
            <a:avLst/>
          </a:prstGeom>
        </p:spPr>
        <p:txBody>
          <a:bodyPr anchorCtr="0" anchor="ctr"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43" name="Google Shape;43;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h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4"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9"/>
          <p:cNvSpPr txBox="1"/>
          <p:nvPr>
            <p:ph type="title"/>
          </p:nvPr>
        </p:nvSpPr>
        <p:spPr>
          <a:xfrm>
            <a:off x="311300" y="500925"/>
            <a:ext cx="3704400" cy="20496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47" name="Google Shape;47;p9"/>
          <p:cNvSpPr txBox="1"/>
          <p:nvPr>
            <p:ph idx="1" type="subTitle"/>
          </p:nvPr>
        </p:nvSpPr>
        <p:spPr>
          <a:xfrm>
            <a:off x="304800" y="2626725"/>
            <a:ext cx="3704400" cy="9267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p:txBody>
      </p:sp>
      <p:sp>
        <p:nvSpPr>
          <p:cNvPr id="48" name="Google Shape;48;p9"/>
          <p:cNvSpPr txBox="1"/>
          <p:nvPr>
            <p:ph idx="2" type="body"/>
          </p:nvPr>
        </p:nvSpPr>
        <p:spPr>
          <a:xfrm>
            <a:off x="4879025" y="500925"/>
            <a:ext cx="3954000" cy="4111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49" name="Google Shape;49;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h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0"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0"/>
          <p:cNvSpPr txBox="1"/>
          <p:nvPr>
            <p:ph idx="1" type="body"/>
          </p:nvPr>
        </p:nvSpPr>
        <p:spPr>
          <a:xfrm>
            <a:off x="311700" y="4521400"/>
            <a:ext cx="7979400" cy="4605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p:txBody>
      </p:sp>
      <p:sp>
        <p:nvSpPr>
          <p:cNvPr id="53" name="Google Shape;5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h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aradig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indent="-298450" lvl="1" marL="9144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indent="-298450" lvl="2" marL="13716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indent="-298450" lvl="3" marL="18288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indent="-298450" lvl="4" marL="22860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indent="-298450" lvl="5" marL="27432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indent="-298450" lvl="6" marL="32004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indent="-298450" lvl="7" marL="36576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indent="-298450" lvl="8" marL="41148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hu"/>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3"/>
          <p:cNvSpPr txBox="1"/>
          <p:nvPr>
            <p:ph type="ctrTitle"/>
          </p:nvPr>
        </p:nvSpPr>
        <p:spPr>
          <a:xfrm>
            <a:off x="546075" y="128475"/>
            <a:ext cx="7934100" cy="888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hu"/>
              <a:t>Állati rekordok</a:t>
            </a:r>
            <a:endParaRPr/>
          </a:p>
        </p:txBody>
      </p:sp>
      <p:sp>
        <p:nvSpPr>
          <p:cNvPr id="65" name="Google Shape;65;p13"/>
          <p:cNvSpPr txBox="1"/>
          <p:nvPr/>
        </p:nvSpPr>
        <p:spPr>
          <a:xfrm rot="3261">
            <a:off x="619799" y="1317145"/>
            <a:ext cx="3795302" cy="125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hu" sz="1300">
                <a:solidFill>
                  <a:schemeClr val="dk2"/>
                </a:solidFill>
                <a:latin typeface="Roboto"/>
                <a:ea typeface="Roboto"/>
                <a:cs typeface="Roboto"/>
                <a:sym typeface="Roboto"/>
              </a:rPr>
              <a:t>Készítette: Pápai Jázmin, Köszörüs Dalma</a:t>
            </a:r>
            <a:endParaRPr sz="1300">
              <a:solidFill>
                <a:schemeClr val="dk2"/>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4"/>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sp>
        <p:nvSpPr>
          <p:cNvPr id="71" name="Google Shape;71;p14"/>
          <p:cNvSpPr txBox="1"/>
          <p:nvPr>
            <p:ph idx="1" type="body"/>
          </p:nvPr>
        </p:nvSpPr>
        <p:spPr>
          <a:xfrm>
            <a:off x="4572000" y="522450"/>
            <a:ext cx="4166400" cy="4098600"/>
          </a:xfrm>
          <a:prstGeom prst="rect">
            <a:avLst/>
          </a:prstGeom>
        </p:spPr>
        <p:txBody>
          <a:bodyPr anchorCtr="0" anchor="t" bIns="91425" lIns="91425" spcFirstLastPara="1" rIns="91425" wrap="square" tIns="91425">
            <a:normAutofit fontScale="85000" lnSpcReduction="20000"/>
          </a:bodyPr>
          <a:lstStyle/>
          <a:p>
            <a:pPr indent="0" lvl="0" marL="0" rtl="0" algn="l">
              <a:lnSpc>
                <a:spcPct val="144444"/>
              </a:lnSpc>
              <a:spcBef>
                <a:spcPts val="0"/>
              </a:spcBef>
              <a:spcAft>
                <a:spcPts val="0"/>
              </a:spcAft>
              <a:buNone/>
            </a:pPr>
            <a:r>
              <a:rPr lang="hu" sz="1800">
                <a:solidFill>
                  <a:srgbClr val="212529"/>
                </a:solidFill>
                <a:highlight>
                  <a:srgbClr val="FFFFFF"/>
                </a:highlight>
                <a:latin typeface="Arial"/>
                <a:ea typeface="Arial"/>
                <a:cs typeface="Arial"/>
                <a:sym typeface="Arial"/>
              </a:rPr>
              <a:t>A halak közül</a:t>
            </a:r>
            <a:r>
              <a:rPr b="1" lang="hu" sz="1800">
                <a:solidFill>
                  <a:srgbClr val="212529"/>
                </a:solidFill>
                <a:highlight>
                  <a:srgbClr val="FFFFFF"/>
                </a:highlight>
                <a:latin typeface="Arial"/>
                <a:ea typeface="Arial"/>
                <a:cs typeface="Arial"/>
                <a:sym typeface="Arial"/>
              </a:rPr>
              <a:t> leggyorsabban </a:t>
            </a:r>
            <a:r>
              <a:rPr lang="hu" sz="1800">
                <a:solidFill>
                  <a:srgbClr val="212529"/>
                </a:solidFill>
                <a:highlight>
                  <a:srgbClr val="FFFFFF"/>
                </a:highlight>
                <a:latin typeface="Arial"/>
                <a:ea typeface="Arial"/>
                <a:cs typeface="Arial"/>
                <a:sym typeface="Arial"/>
              </a:rPr>
              <a:t>a marlinok (Istiophoridae) </a:t>
            </a:r>
            <a:r>
              <a:rPr b="1" lang="hu" sz="1800">
                <a:solidFill>
                  <a:srgbClr val="212529"/>
                </a:solidFill>
                <a:highlight>
                  <a:srgbClr val="FFFFFF"/>
                </a:highlight>
                <a:latin typeface="Arial"/>
                <a:ea typeface="Arial"/>
                <a:cs typeface="Arial"/>
                <a:sym typeface="Arial"/>
              </a:rPr>
              <a:t>úsznak,</a:t>
            </a:r>
            <a:r>
              <a:rPr lang="hu" sz="1800">
                <a:solidFill>
                  <a:srgbClr val="212529"/>
                </a:solidFill>
                <a:highlight>
                  <a:srgbClr val="FFFFFF"/>
                </a:highlight>
                <a:latin typeface="Arial"/>
                <a:ea typeface="Arial"/>
                <a:cs typeface="Arial"/>
                <a:sym typeface="Arial"/>
              </a:rPr>
              <a:t> amelyek csúcssebessége eléri a</a:t>
            </a:r>
            <a:r>
              <a:rPr b="1" lang="hu" sz="1800">
                <a:solidFill>
                  <a:srgbClr val="212529"/>
                </a:solidFill>
                <a:highlight>
                  <a:srgbClr val="FFFFFF"/>
                </a:highlight>
                <a:latin typeface="Arial"/>
                <a:ea typeface="Arial"/>
                <a:cs typeface="Arial"/>
                <a:sym typeface="Arial"/>
              </a:rPr>
              <a:t> 80 km/h-t.</a:t>
            </a:r>
            <a:r>
              <a:rPr lang="hu" sz="1800">
                <a:solidFill>
                  <a:srgbClr val="212529"/>
                </a:solidFill>
                <a:highlight>
                  <a:srgbClr val="FFFFFF"/>
                </a:highlight>
                <a:latin typeface="Arial"/>
                <a:ea typeface="Arial"/>
                <a:cs typeface="Arial"/>
                <a:sym typeface="Arial"/>
              </a:rPr>
              <a:t> Édesvízi halak közül a rekorder a csuka (Esox lucius) a 33 km/h-val. A </a:t>
            </a:r>
            <a:r>
              <a:rPr lang="hu" sz="1800">
                <a:solidFill>
                  <a:srgbClr val="212529"/>
                </a:solidFill>
                <a:highlight>
                  <a:srgbClr val="FFFFFF"/>
                </a:highlight>
                <a:latin typeface="Arial"/>
                <a:ea typeface="Arial"/>
                <a:cs typeface="Arial"/>
                <a:sym typeface="Arial"/>
              </a:rPr>
              <a:t>leglassabb</a:t>
            </a:r>
            <a:r>
              <a:rPr lang="hu" sz="1800">
                <a:solidFill>
                  <a:srgbClr val="212529"/>
                </a:solidFill>
                <a:highlight>
                  <a:srgbClr val="FFFFFF"/>
                </a:highlight>
                <a:latin typeface="Arial"/>
                <a:ea typeface="Arial"/>
                <a:cs typeface="Arial"/>
                <a:sym typeface="Arial"/>
              </a:rPr>
              <a:t> hal, a csikóhal, 16 km/h-val.</a:t>
            </a:r>
            <a:endParaRPr sz="1800">
              <a:solidFill>
                <a:srgbClr val="212529"/>
              </a:solidFill>
              <a:highlight>
                <a:srgbClr val="FFFFFF"/>
              </a:highlight>
              <a:latin typeface="Arial"/>
              <a:ea typeface="Arial"/>
              <a:cs typeface="Arial"/>
              <a:sym typeface="Arial"/>
            </a:endParaRPr>
          </a:p>
          <a:p>
            <a:pPr indent="0" lvl="0" marL="0" rtl="0" algn="l">
              <a:lnSpc>
                <a:spcPct val="144444"/>
              </a:lnSpc>
              <a:spcBef>
                <a:spcPts val="1800"/>
              </a:spcBef>
              <a:spcAft>
                <a:spcPts val="0"/>
              </a:spcAft>
              <a:buNone/>
            </a:pPr>
            <a:r>
              <a:rPr lang="hu" sz="1800">
                <a:solidFill>
                  <a:srgbClr val="212529"/>
                </a:solidFill>
                <a:highlight>
                  <a:srgbClr val="FFFFFF"/>
                </a:highlight>
                <a:latin typeface="Arial"/>
                <a:ea typeface="Arial"/>
                <a:cs typeface="Arial"/>
                <a:sym typeface="Arial"/>
              </a:rPr>
              <a:t>A </a:t>
            </a:r>
            <a:r>
              <a:rPr b="1" lang="hu" sz="1800">
                <a:solidFill>
                  <a:srgbClr val="212529"/>
                </a:solidFill>
                <a:highlight>
                  <a:srgbClr val="FFFFFF"/>
                </a:highlight>
                <a:latin typeface="Arial"/>
                <a:ea typeface="Arial"/>
                <a:cs typeface="Arial"/>
                <a:sym typeface="Arial"/>
              </a:rPr>
              <a:t>leglassabb szárazföldi emlős</a:t>
            </a:r>
            <a:r>
              <a:rPr lang="hu" sz="1800">
                <a:solidFill>
                  <a:srgbClr val="212529"/>
                </a:solidFill>
                <a:highlight>
                  <a:srgbClr val="FFFFFF"/>
                </a:highlight>
                <a:latin typeface="Arial"/>
                <a:ea typeface="Arial"/>
                <a:cs typeface="Arial"/>
                <a:sym typeface="Arial"/>
              </a:rPr>
              <a:t>, a háromujjú lajhár (Bradypus tridactylus). A talajon 1,83–2,44 m/perc sebességgel mászik. A fákon kicsit gyorsabban, 2,19 km/h óra sebességgel kúsznak.</a:t>
            </a:r>
            <a:endParaRPr sz="1800">
              <a:solidFill>
                <a:srgbClr val="212529"/>
              </a:solidFill>
              <a:highlight>
                <a:srgbClr val="FFFFFF"/>
              </a:highlight>
              <a:latin typeface="Arial"/>
              <a:ea typeface="Arial"/>
              <a:cs typeface="Arial"/>
              <a:sym typeface="Arial"/>
            </a:endParaRPr>
          </a:p>
          <a:p>
            <a:pPr indent="0" lvl="0" marL="0" rtl="0" algn="l">
              <a:spcBef>
                <a:spcPts val="1800"/>
              </a:spcBef>
              <a:spcAft>
                <a:spcPts val="1200"/>
              </a:spcAft>
              <a:buNone/>
            </a:pPr>
            <a:r>
              <a:t/>
            </a:r>
            <a:endParaRPr/>
          </a:p>
        </p:txBody>
      </p:sp>
      <p:pic>
        <p:nvPicPr>
          <p:cNvPr id="72" name="Google Shape;72;p14"/>
          <p:cNvPicPr preferRelativeResize="0"/>
          <p:nvPr/>
        </p:nvPicPr>
        <p:blipFill>
          <a:blip r:embed="rId3">
            <a:alphaModFix/>
          </a:blip>
          <a:stretch>
            <a:fillRect/>
          </a:stretch>
        </p:blipFill>
        <p:spPr>
          <a:xfrm>
            <a:off x="222225" y="179900"/>
            <a:ext cx="3885501" cy="28299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5"/>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sp>
        <p:nvSpPr>
          <p:cNvPr id="78" name="Google Shape;78;p15"/>
          <p:cNvSpPr txBox="1"/>
          <p:nvPr>
            <p:ph idx="1" type="body"/>
          </p:nvPr>
        </p:nvSpPr>
        <p:spPr>
          <a:xfrm>
            <a:off x="4351200" y="268675"/>
            <a:ext cx="4792800" cy="46599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1200"/>
              </a:spcAft>
              <a:buNone/>
            </a:pPr>
            <a:r>
              <a:rPr lang="hu" sz="1800">
                <a:latin typeface="Arial"/>
                <a:ea typeface="Arial"/>
                <a:cs typeface="Arial"/>
                <a:sym typeface="Arial"/>
              </a:rPr>
              <a:t>A világ legnagyobb Pitbullja Hulk. Hulk az Egyesült Államokban él családjával. Gazdája egyben tenyésztője is aki profi kutyakiképző és többek között szolgálati kutyákat is képez a rendőrségnek. Hulk is profi kiképzésben részesült, de neki egyetlen feladata a baby sitterkedés gazdája kis fia mellett, akire csecsemő korától vigyáz. Hulk maga is családapa már és kölykei hihetetlen összegekért kelnek el. Néhány évvel ezelőtti források szerint Hulk akkor 78 kg volt.</a:t>
            </a:r>
            <a:endParaRPr sz="1800">
              <a:latin typeface="Arial"/>
              <a:ea typeface="Arial"/>
              <a:cs typeface="Arial"/>
              <a:sym typeface="Arial"/>
            </a:endParaRPr>
          </a:p>
        </p:txBody>
      </p:sp>
      <p:pic>
        <p:nvPicPr>
          <p:cNvPr id="79" name="Google Shape;79;p15"/>
          <p:cNvPicPr preferRelativeResize="0"/>
          <p:nvPr/>
        </p:nvPicPr>
        <p:blipFill>
          <a:blip r:embed="rId3">
            <a:alphaModFix/>
          </a:blip>
          <a:stretch>
            <a:fillRect/>
          </a:stretch>
        </p:blipFill>
        <p:spPr>
          <a:xfrm>
            <a:off x="194740" y="500926"/>
            <a:ext cx="3823485" cy="243445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6"/>
          <p:cNvSpPr txBox="1"/>
          <p:nvPr>
            <p:ph idx="1" type="body"/>
          </p:nvPr>
        </p:nvSpPr>
        <p:spPr>
          <a:xfrm>
            <a:off x="4694525" y="610550"/>
            <a:ext cx="4166400" cy="4098600"/>
          </a:xfrm>
          <a:prstGeom prst="rect">
            <a:avLst/>
          </a:prstGeom>
        </p:spPr>
        <p:txBody>
          <a:bodyPr anchorCtr="0" anchor="t" bIns="91425" lIns="91425" spcFirstLastPara="1" rIns="91425" wrap="square" tIns="91425">
            <a:normAutofit fontScale="55000" lnSpcReduction="10000"/>
          </a:bodyPr>
          <a:lstStyle/>
          <a:p>
            <a:pPr indent="0" lvl="0" marL="0" rtl="0" algn="l">
              <a:lnSpc>
                <a:spcPct val="144444"/>
              </a:lnSpc>
              <a:spcBef>
                <a:spcPts val="0"/>
              </a:spcBef>
              <a:spcAft>
                <a:spcPts val="0"/>
              </a:spcAft>
              <a:buNone/>
            </a:pPr>
            <a:r>
              <a:rPr lang="hu" sz="3600">
                <a:solidFill>
                  <a:srgbClr val="212529"/>
                </a:solidFill>
                <a:highlight>
                  <a:srgbClr val="FFFFFF"/>
                </a:highlight>
                <a:latin typeface="Arial"/>
                <a:ea typeface="Arial"/>
                <a:cs typeface="Arial"/>
                <a:sym typeface="Arial"/>
              </a:rPr>
              <a:t>A </a:t>
            </a:r>
            <a:r>
              <a:rPr b="1" lang="hu" sz="3600">
                <a:solidFill>
                  <a:srgbClr val="212529"/>
                </a:solidFill>
                <a:highlight>
                  <a:srgbClr val="FFFFFF"/>
                </a:highlight>
                <a:latin typeface="Arial"/>
                <a:ea typeface="Arial"/>
                <a:cs typeface="Arial"/>
                <a:sym typeface="Arial"/>
              </a:rPr>
              <a:t>leggyorsabb szárazföldi állat</a:t>
            </a:r>
            <a:r>
              <a:rPr lang="hu" sz="3600">
                <a:solidFill>
                  <a:srgbClr val="212529"/>
                </a:solidFill>
                <a:highlight>
                  <a:srgbClr val="FFFFFF"/>
                </a:highlight>
                <a:latin typeface="Arial"/>
                <a:ea typeface="Arial"/>
                <a:cs typeface="Arial"/>
                <a:sym typeface="Arial"/>
              </a:rPr>
              <a:t>, rövid távon - a gepárd, melynek végsebessége </a:t>
            </a:r>
            <a:r>
              <a:rPr b="1" lang="hu" sz="3600">
                <a:solidFill>
                  <a:srgbClr val="212529"/>
                </a:solidFill>
                <a:highlight>
                  <a:srgbClr val="FFFFFF"/>
                </a:highlight>
                <a:latin typeface="Arial"/>
                <a:ea typeface="Arial"/>
                <a:cs typeface="Arial"/>
                <a:sym typeface="Arial"/>
              </a:rPr>
              <a:t>104 km/óra,</a:t>
            </a:r>
            <a:r>
              <a:rPr lang="hu" sz="3600">
                <a:solidFill>
                  <a:srgbClr val="212529"/>
                </a:solidFill>
                <a:highlight>
                  <a:srgbClr val="FFFFFF"/>
                </a:highlight>
                <a:latin typeface="Arial"/>
                <a:ea typeface="Arial"/>
                <a:cs typeface="Arial"/>
                <a:sym typeface="Arial"/>
              </a:rPr>
              <a:t> de ezt a sebességet csak pár másodpercig tudja tartani. Ellenben az antilop hosszú távon is nagyon gyors, 60 km/órával tud futni, akár 5-6 km-en keresztül.</a:t>
            </a:r>
            <a:endParaRPr sz="3600">
              <a:solidFill>
                <a:srgbClr val="212529"/>
              </a:solidFill>
              <a:highlight>
                <a:srgbClr val="FFFFFF"/>
              </a:highlight>
              <a:latin typeface="Arial"/>
              <a:ea typeface="Arial"/>
              <a:cs typeface="Arial"/>
              <a:sym typeface="Arial"/>
            </a:endParaRPr>
          </a:p>
          <a:p>
            <a:pPr indent="0" lvl="0" marL="0" rtl="0" algn="l">
              <a:spcBef>
                <a:spcPts val="1800"/>
              </a:spcBef>
              <a:spcAft>
                <a:spcPts val="0"/>
              </a:spcAft>
              <a:buNone/>
            </a:pPr>
            <a:r>
              <a:t/>
            </a:r>
            <a:endParaRPr sz="1100">
              <a:solidFill>
                <a:srgbClr val="000000"/>
              </a:solidFill>
              <a:latin typeface="Arial"/>
              <a:ea typeface="Arial"/>
              <a:cs typeface="Arial"/>
              <a:sym typeface="Arial"/>
            </a:endParaRPr>
          </a:p>
          <a:p>
            <a:pPr indent="0" lvl="0" marL="0" rtl="0" algn="l">
              <a:spcBef>
                <a:spcPts val="0"/>
              </a:spcBef>
              <a:spcAft>
                <a:spcPts val="1200"/>
              </a:spcAft>
              <a:buNone/>
            </a:pPr>
            <a:r>
              <a:t/>
            </a:r>
            <a:endParaRPr/>
          </a:p>
        </p:txBody>
      </p:sp>
      <p:pic>
        <p:nvPicPr>
          <p:cNvPr id="85" name="Google Shape;85;p16"/>
          <p:cNvPicPr preferRelativeResize="0"/>
          <p:nvPr/>
        </p:nvPicPr>
        <p:blipFill>
          <a:blip r:embed="rId3">
            <a:alphaModFix/>
          </a:blip>
          <a:stretch>
            <a:fillRect/>
          </a:stretch>
        </p:blipFill>
        <p:spPr>
          <a:xfrm>
            <a:off x="127201" y="500920"/>
            <a:ext cx="4075551" cy="229395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7"/>
          <p:cNvSpPr txBox="1"/>
          <p:nvPr>
            <p:ph type="title"/>
          </p:nvPr>
        </p:nvSpPr>
        <p:spPr>
          <a:xfrm>
            <a:off x="803261" y="1096350"/>
            <a:ext cx="2584500" cy="1475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sp>
        <p:nvSpPr>
          <p:cNvPr id="91" name="Google Shape;91;p17"/>
          <p:cNvSpPr txBox="1"/>
          <p:nvPr>
            <p:ph idx="1" type="body"/>
          </p:nvPr>
        </p:nvSpPr>
        <p:spPr>
          <a:xfrm>
            <a:off x="4644675" y="500925"/>
            <a:ext cx="4166400" cy="4098600"/>
          </a:xfrm>
          <a:prstGeom prst="rect">
            <a:avLst/>
          </a:prstGeom>
        </p:spPr>
        <p:txBody>
          <a:bodyPr anchorCtr="0" anchor="t" bIns="91425" lIns="91425" spcFirstLastPara="1" rIns="91425" wrap="square" tIns="91425">
            <a:normAutofit fontScale="47500" lnSpcReduction="10000"/>
          </a:bodyPr>
          <a:lstStyle/>
          <a:p>
            <a:pPr indent="0" lvl="0" marL="0" rtl="0" algn="l">
              <a:lnSpc>
                <a:spcPct val="150000"/>
              </a:lnSpc>
              <a:spcBef>
                <a:spcPts val="0"/>
              </a:spcBef>
              <a:spcAft>
                <a:spcPts val="0"/>
              </a:spcAft>
              <a:buNone/>
            </a:pPr>
            <a:r>
              <a:rPr lang="hu" sz="3600">
                <a:solidFill>
                  <a:srgbClr val="242424"/>
                </a:solidFill>
                <a:highlight>
                  <a:srgbClr val="FFFFFF"/>
                </a:highlight>
                <a:latin typeface="Arial"/>
                <a:ea typeface="Arial"/>
                <a:cs typeface="Arial"/>
                <a:sym typeface="Arial"/>
              </a:rPr>
              <a:t>Biniről 2016-ban derült ki, hogy nem egy szokványos nyúl, ugyanis megdöntötte a kosarazás rekordját: a Holland lop törpenyuszi 60 mp alatt hétszer zsákolt be. Kiképzője, Shai Asor kezdetben csak forgásra és egyszerű trükkökre akarta megtanítani az állatot, amikor azonban észrevette, hogy Bini a labdáért rajong, készített neki a kosárlabdapályát.</a:t>
            </a:r>
            <a:endParaRPr sz="3600">
              <a:solidFill>
                <a:srgbClr val="242424"/>
              </a:solidFill>
              <a:highlight>
                <a:srgbClr val="FFFFFF"/>
              </a:highlight>
              <a:latin typeface="Arial"/>
              <a:ea typeface="Arial"/>
              <a:cs typeface="Arial"/>
              <a:sym typeface="Arial"/>
            </a:endParaRPr>
          </a:p>
          <a:p>
            <a:pPr indent="0" lvl="0" marL="0" rtl="0" algn="l">
              <a:spcBef>
                <a:spcPts val="2300"/>
              </a:spcBef>
              <a:spcAft>
                <a:spcPts val="0"/>
              </a:spcAft>
              <a:buNone/>
            </a:pPr>
            <a:r>
              <a:t/>
            </a:r>
            <a:endParaRPr sz="1100">
              <a:solidFill>
                <a:srgbClr val="000000"/>
              </a:solidFill>
              <a:latin typeface="Arial"/>
              <a:ea typeface="Arial"/>
              <a:cs typeface="Arial"/>
              <a:sym typeface="Arial"/>
            </a:endParaRPr>
          </a:p>
          <a:p>
            <a:pPr indent="0" lvl="0" marL="0" rtl="0" algn="l">
              <a:spcBef>
                <a:spcPts val="0"/>
              </a:spcBef>
              <a:spcAft>
                <a:spcPts val="1200"/>
              </a:spcAft>
              <a:buNone/>
            </a:pPr>
            <a:r>
              <a:t/>
            </a:r>
            <a:endParaRPr/>
          </a:p>
        </p:txBody>
      </p:sp>
      <p:pic>
        <p:nvPicPr>
          <p:cNvPr id="92" name="Google Shape;92;p17"/>
          <p:cNvPicPr preferRelativeResize="0"/>
          <p:nvPr/>
        </p:nvPicPr>
        <p:blipFill>
          <a:blip r:embed="rId3">
            <a:alphaModFix/>
          </a:blip>
          <a:stretch>
            <a:fillRect/>
          </a:stretch>
        </p:blipFill>
        <p:spPr>
          <a:xfrm>
            <a:off x="438625" y="838675"/>
            <a:ext cx="3553025" cy="213182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8"/>
          <p:cNvSpPr txBox="1"/>
          <p:nvPr>
            <p:ph type="title"/>
          </p:nvPr>
        </p:nvSpPr>
        <p:spPr>
          <a:xfrm>
            <a:off x="600800" y="819900"/>
            <a:ext cx="2997600" cy="2120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sp>
        <p:nvSpPr>
          <p:cNvPr id="98" name="Google Shape;98;p18"/>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hu" sz="1900">
                <a:solidFill>
                  <a:srgbClr val="111115"/>
                </a:solidFill>
                <a:highlight>
                  <a:srgbClr val="FFFFFF"/>
                </a:highlight>
                <a:latin typeface="Arial"/>
                <a:ea typeface="Arial"/>
                <a:cs typeface="Arial"/>
                <a:sym typeface="Arial"/>
              </a:rPr>
              <a:t>A képen látható szerény termetű cirmos Stewie. A gigantikus nevadai Maine Coon 2010-ben szerezte meg a </a:t>
            </a:r>
            <a:r>
              <a:rPr b="1" lang="hu" sz="1900">
                <a:solidFill>
                  <a:srgbClr val="111115"/>
                </a:solidFill>
                <a:highlight>
                  <a:srgbClr val="FFFFFF"/>
                </a:highlight>
                <a:latin typeface="Arial"/>
                <a:ea typeface="Arial"/>
                <a:cs typeface="Arial"/>
                <a:sym typeface="Arial"/>
              </a:rPr>
              <a:t>világ leghosszabb macskájának </a:t>
            </a:r>
            <a:r>
              <a:rPr lang="hu" sz="1900">
                <a:solidFill>
                  <a:srgbClr val="111115"/>
                </a:solidFill>
                <a:highlight>
                  <a:srgbClr val="FFFFFF"/>
                </a:highlight>
                <a:latin typeface="Arial"/>
                <a:ea typeface="Arial"/>
                <a:cs typeface="Arial"/>
                <a:sym typeface="Arial"/>
              </a:rPr>
              <a:t>járó címet, mivel az orra hegyétől a farka végéig </a:t>
            </a:r>
            <a:r>
              <a:rPr b="1" lang="hu" sz="1900">
                <a:solidFill>
                  <a:srgbClr val="111115"/>
                </a:solidFill>
                <a:highlight>
                  <a:srgbClr val="FFFFFF"/>
                </a:highlight>
                <a:latin typeface="Arial"/>
                <a:ea typeface="Arial"/>
                <a:cs typeface="Arial"/>
                <a:sym typeface="Arial"/>
              </a:rPr>
              <a:t>123 cm</a:t>
            </a:r>
            <a:r>
              <a:rPr lang="hu" sz="1900">
                <a:solidFill>
                  <a:srgbClr val="111115"/>
                </a:solidFill>
                <a:highlight>
                  <a:srgbClr val="FFFFFF"/>
                </a:highlight>
                <a:latin typeface="Arial"/>
                <a:ea typeface="Arial"/>
                <a:cs typeface="Arial"/>
                <a:sym typeface="Arial"/>
              </a:rPr>
              <a:t> nőtt.</a:t>
            </a:r>
            <a:endParaRPr sz="1900"/>
          </a:p>
        </p:txBody>
      </p:sp>
      <p:pic>
        <p:nvPicPr>
          <p:cNvPr id="99" name="Google Shape;99;p18"/>
          <p:cNvPicPr preferRelativeResize="0"/>
          <p:nvPr/>
        </p:nvPicPr>
        <p:blipFill>
          <a:blip r:embed="rId3">
            <a:alphaModFix/>
          </a:blip>
          <a:stretch>
            <a:fillRect/>
          </a:stretch>
        </p:blipFill>
        <p:spPr>
          <a:xfrm>
            <a:off x="600800" y="381300"/>
            <a:ext cx="2997600" cy="285343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