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Pacifico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Pacifico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524008" y="1192555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000"/>
              <a:buNone/>
            </a:pPr>
            <a:r>
              <a:rPr lang="hu-HU" sz="7200">
                <a:solidFill>
                  <a:srgbClr val="BF9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Kedvenc állatom</a:t>
            </a:r>
            <a:endParaRPr sz="7200"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Fájl:Golden Retriever standing Tucker.jpg – Wikipédia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325" y="3361874"/>
            <a:ext cx="4334676" cy="349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 Retriever Dog Breed Profile | Petz Park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61875"/>
            <a:ext cx="3692774" cy="3496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 Retriever - több mint egy családi kedvenc | Tacskoshop Blog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900" y="3361875"/>
            <a:ext cx="5455176" cy="349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89474" y="-7870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800"/>
              <a:buFont typeface="Calibri"/>
              <a:buNone/>
            </a:pPr>
            <a:r>
              <a:rPr lang="hu-HU" sz="4800">
                <a:solidFill>
                  <a:srgbClr val="BF9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Golden retriever tulajdonságai</a:t>
            </a:r>
            <a:endParaRPr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" y="1333949"/>
            <a:ext cx="6400800" cy="5524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400"/>
              <a:t>A Golden retriever – magyarul arany retriever – barátságos, toleráns (türelmes) viselkedése miatt a családok igazi kedvence. Intelligenciája kiváló munkakutyává teszi, remek nyomkövető, kiszimatolja a csempészárut, kitűnő társ a vadászatok során. Az engedelmes, tisztaszívű kutyus emellett a kutya sportokban is remekel.</a:t>
            </a:r>
            <a:endParaRPr/>
          </a:p>
        </p:txBody>
      </p:sp>
      <p:pic>
        <p:nvPicPr>
          <p:cNvPr descr="Golden retriever képek, stock fotók és fényképek a következőről: Golden  retriever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951" y="1078513"/>
            <a:ext cx="3686708" cy="2765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 retriever, arany retriever - nevelése, tanítása - Kölyökkutya Kaland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4100" y="4197374"/>
            <a:ext cx="3628550" cy="240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Upsides And Downsides Of Owning A Golden Retriever | In-Home Pet  Euthanasia - Heron's Crossi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758" y="0"/>
            <a:ext cx="10278484" cy="685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400"/>
              <a:buFont typeface="Calibri"/>
              <a:buNone/>
            </a:pPr>
            <a:r>
              <a:rPr lang="hu-HU">
                <a:solidFill>
                  <a:srgbClr val="BF9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Golden retriever tulajdonságai</a:t>
            </a:r>
            <a:endParaRPr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182080" y="17860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hu-HU" sz="3400"/>
              <a:t>Súlya:25-35 kg.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hu-HU" sz="3400"/>
              <a:t>Élettartam:10-12 év.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hu-HU" sz="3400"/>
              <a:t>Felnőtt és gyermek barát egyaránt.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hu-HU" sz="3400"/>
              <a:t>Nagyon játékos és intelligens.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hu-HU" sz="3400"/>
              <a:t>Nagyon szereti a labdázást.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hu-HU" sz="3400"/>
              <a:t>Ez a kutya világrekordot is döntött hat teniszlabdával.</a:t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t teniszlabdával döntött világrekordot egy golden retriever | Sokszínű  vidék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662" y="275990"/>
            <a:ext cx="11220675" cy="63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